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57" r:id="rId3"/>
    <p:sldId id="258" r:id="rId4"/>
    <p:sldId id="259" r:id="rId5"/>
    <p:sldId id="272" r:id="rId6"/>
    <p:sldId id="273" r:id="rId7"/>
    <p:sldId id="274" r:id="rId8"/>
    <p:sldId id="265" r:id="rId9"/>
    <p:sldId id="368" r:id="rId10"/>
    <p:sldId id="369" r:id="rId11"/>
    <p:sldId id="370" r:id="rId12"/>
    <p:sldId id="279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4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30" r:id="rId38"/>
    <p:sldId id="331" r:id="rId39"/>
    <p:sldId id="332" r:id="rId40"/>
    <p:sldId id="333" r:id="rId41"/>
    <p:sldId id="334" r:id="rId42"/>
    <p:sldId id="335" r:id="rId43"/>
    <p:sldId id="346" r:id="rId44"/>
    <p:sldId id="349" r:id="rId45"/>
    <p:sldId id="350" r:id="rId46"/>
    <p:sldId id="353" r:id="rId47"/>
    <p:sldId id="354" r:id="rId48"/>
    <p:sldId id="357" r:id="rId49"/>
    <p:sldId id="359" r:id="rId50"/>
    <p:sldId id="361" r:id="rId51"/>
    <p:sldId id="363" r:id="rId52"/>
    <p:sldId id="364" r:id="rId53"/>
    <p:sldId id="367" r:id="rId5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8" autoAdjust="0"/>
    <p:restoredTop sz="94674"/>
  </p:normalViewPr>
  <p:slideViewPr>
    <p:cSldViewPr snapToGrid="0" snapToObjects="1">
      <p:cViewPr varScale="1">
        <p:scale>
          <a:sx n="119" d="100"/>
          <a:sy n="119" d="100"/>
        </p:scale>
        <p:origin x="236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02067E-BF39-7443-94B8-044E2F478C66}" type="datetime1">
              <a:rPr lang="en-US"/>
              <a:pPr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E6063-4137-AF4F-B03F-39E8BAED16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976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BB4D1C-01E7-B141-A801-F82F56F55F7E}" type="datetime1">
              <a:rPr lang="en-US"/>
              <a:pPr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DA5CC-2A39-7D44-9A9D-C2E2738544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027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2A1DDA-97E6-304F-98BE-37213BD11D73}" type="datetime1">
              <a:rPr lang="en-US"/>
              <a:pPr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3CDE7-8233-5A46-94D6-52F353F956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114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5059E3-62B7-3345-BA35-4719BCB0FAB1}" type="datetime1">
              <a:rPr lang="en-US"/>
              <a:pPr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420B3-E782-2F46-B60C-6B8F5681ED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4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D5B52-F959-A840-A780-A214FBF59707}" type="datetime1">
              <a:rPr lang="en-US"/>
              <a:pPr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5B816F-5456-2746-930A-1BE47BE47D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525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1270C3-C187-5A41-B773-178948E96110}" type="datetime1">
              <a:rPr lang="en-US"/>
              <a:pPr/>
              <a:t>3/22/24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AFBE6A-490D-F240-9519-C714732CCD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210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81D62B-0D48-7A49-8EBB-A1AC2B5C73EE}" type="datetime1">
              <a:rPr lang="en-US"/>
              <a:pPr/>
              <a:t>3/22/24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1F55CA-8455-2D4F-B476-453B25EF0E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38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6E3B5A-D85C-9942-9814-6E6F603CC030}" type="datetime1">
              <a:rPr lang="en-US"/>
              <a:pPr/>
              <a:t>3/22/24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C0D97-1CA0-F642-A4ED-247852A43F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17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61F202-A671-B645-84A4-C7FA9CDABD27}" type="datetime1">
              <a:rPr lang="en-US"/>
              <a:pPr/>
              <a:t>3/22/24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6FD19D-0938-F048-BFBE-CE9EBB1619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82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4E53ED-6F86-AB41-A6D9-77EDA9ADF1C0}" type="datetime1">
              <a:rPr lang="en-US"/>
              <a:pPr/>
              <a:t>3/22/24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878FE-5AE4-1C4C-9919-B44D213399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87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B35A3B-8336-624D-8CD5-32F6D2C99FD1}" type="datetime1">
              <a:rPr lang="en-US"/>
              <a:pPr/>
              <a:t>3/22/24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17EA0-23E8-724F-9035-E995FFBFE5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374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1152FF80-0A35-734D-AE07-EC4919711430}" type="datetime1">
              <a:rPr lang="en-US"/>
              <a:pPr/>
              <a:t>3/22/24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EC51E1F1-8810-2240-A40F-B36F660433D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402DC7A2-CD38-A33D-ED14-EB3ABE68553F}"/>
              </a:ext>
            </a:extLst>
          </p:cNvPr>
          <p:cNvSpPr/>
          <p:nvPr userDrawn="1"/>
        </p:nvSpPr>
        <p:spPr>
          <a:xfrm>
            <a:off x="228600" y="228600"/>
            <a:ext cx="8686800" cy="64008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B6CD1D-0ADA-1E73-4A76-58809503A476}"/>
              </a:ext>
            </a:extLst>
          </p:cNvPr>
          <p:cNvSpPr txBox="1"/>
          <p:nvPr userDrawn="1"/>
        </p:nvSpPr>
        <p:spPr>
          <a:xfrm>
            <a:off x="3213294" y="5257800"/>
            <a:ext cx="27174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90000"/>
                  </a:schemeClr>
                </a:solidFill>
              </a:rPr>
              <a:t>(C) Jessica Hall (Miss </a:t>
            </a:r>
            <a:r>
              <a:rPr lang="en-US" sz="1200" dirty="0" err="1">
                <a:solidFill>
                  <a:schemeClr val="bg2">
                    <a:lumMod val="90000"/>
                  </a:schemeClr>
                </a:solidFill>
              </a:rPr>
              <a:t>Señorita</a:t>
            </a:r>
            <a:r>
              <a:rPr lang="en-US" sz="1200" dirty="0">
                <a:solidFill>
                  <a:schemeClr val="bg2">
                    <a:lumMod val="90000"/>
                  </a:schemeClr>
                </a:solidFill>
              </a:rPr>
              <a:t>) 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EBF4535-4ED7-764A-8570-178A35AD802A}"/>
              </a:ext>
            </a:extLst>
          </p:cNvPr>
          <p:cNvSpPr txBox="1"/>
          <p:nvPr/>
        </p:nvSpPr>
        <p:spPr>
          <a:xfrm>
            <a:off x="0" y="5839166"/>
            <a:ext cx="14302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latin typeface="Century Gothic" panose="020B0502020202020204" pitchFamily="34" charset="0"/>
              </a:rPr>
              <a:t>© Jessica Hall (Miss </a:t>
            </a:r>
            <a:r>
              <a:rPr lang="en-US" sz="6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Señorita</a:t>
            </a:r>
            <a:r>
              <a:rPr lang="en-US" sz="600" dirty="0">
                <a:solidFill>
                  <a:schemeClr val="bg1"/>
                </a:solidFill>
                <a:latin typeface="Century Gothic" panose="020B0502020202020204" pitchFamily="34" charset="0"/>
              </a:rPr>
              <a:t>) 2020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D4177E-04F1-F840-A755-22C9CE705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EC964C3-E793-3A47-A1B1-9753A4A75CD7}"/>
              </a:ext>
            </a:extLst>
          </p:cNvPr>
          <p:cNvSpPr/>
          <p:nvPr/>
        </p:nvSpPr>
        <p:spPr>
          <a:xfrm>
            <a:off x="328846" y="653142"/>
            <a:ext cx="8458200" cy="54864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14AE94"/>
            </a:solidFill>
          </a:ln>
          <a:effectLst>
            <a:outerShdw blurRad="203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BA5769-E6AF-B143-95FB-998A38F780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8639" y="1776129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8000" dirty="0">
                <a:latin typeface="Century Gothic" panose="020B0502020202020204" pitchFamily="34" charset="0"/>
              </a:rPr>
              <a:t>Spanish Food Vocab Review Lesson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3C442F-2FD6-1856-6848-972A3375DB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b">
            <a:normAutofit fontScale="92500"/>
          </a:bodyPr>
          <a:lstStyle/>
          <a:p>
            <a:r>
              <a:rPr lang="en-US" sz="4400" dirty="0">
                <a:latin typeface="Century Gothic" panose="020B0502020202020204" pitchFamily="34" charset="0"/>
              </a:rPr>
              <a:t>Breakfast, lunch, dinner, dessert, how foods taste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996D5C-2B62-2B4C-B973-17FC5B6D8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1039" y="6172200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623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87E8CC-20C7-9B66-B3CC-807289C45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4678" y="4800600"/>
            <a:ext cx="267464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Yo</a:t>
            </a:r>
            <a:r>
              <a:rPr lang="en-US" sz="4400" dirty="0"/>
              <a:t> </a:t>
            </a:r>
            <a:r>
              <a:rPr lang="en-US" sz="4400" dirty="0" err="1"/>
              <a:t>prefiero</a:t>
            </a:r>
            <a:endParaRPr lang="en-US" sz="44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230449" y="5450220"/>
            <a:ext cx="170405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de </a:t>
            </a:r>
            <a:r>
              <a:rPr lang="en-US" sz="4400" dirty="0" err="1"/>
              <a:t>uva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C04C3F01-8A1C-360D-7F96-92B3AED65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822" y="764385"/>
            <a:ext cx="7184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prefieres</a:t>
            </a:r>
            <a:r>
              <a:rPr lang="en-US" sz="4000" dirty="0"/>
              <a:t> </a:t>
            </a:r>
            <a:r>
              <a:rPr lang="en-US" sz="4000" dirty="0" err="1"/>
              <a:t>para</a:t>
            </a:r>
            <a:r>
              <a:rPr lang="en-US" sz="4000" dirty="0"/>
              <a:t> el </a:t>
            </a:r>
            <a:r>
              <a:rPr lang="en-US" sz="4000" dirty="0" err="1"/>
              <a:t>desayuno</a:t>
            </a:r>
            <a:r>
              <a:rPr lang="en-US" sz="4000" dirty="0"/>
              <a:t>?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F72A19-9C60-B1C2-F4AA-51CC12A56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6055" y="5450468"/>
            <a:ext cx="171489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jugo</a:t>
            </a:r>
          </a:p>
        </p:txBody>
      </p:sp>
    </p:spTree>
    <p:extLst>
      <p:ext uri="{BB962C8B-B14F-4D97-AF65-F5344CB8AC3E}">
        <p14:creationId xmlns:p14="http://schemas.microsoft.com/office/powerpoint/2010/main" val="428228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B998D1-65C6-3EE0-FDD9-3A4CE859C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4678" y="4800600"/>
            <a:ext cx="267464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Yo</a:t>
            </a:r>
            <a:r>
              <a:rPr lang="en-US" sz="4400" dirty="0"/>
              <a:t> </a:t>
            </a:r>
            <a:r>
              <a:rPr lang="en-US" sz="4400" dirty="0" err="1"/>
              <a:t>prefiero</a:t>
            </a:r>
            <a:endParaRPr lang="en-US" sz="44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10900" y="5450220"/>
            <a:ext cx="256012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de </a:t>
            </a:r>
            <a:r>
              <a:rPr lang="en-US" sz="4400" dirty="0" err="1"/>
              <a:t>toronja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C04C3F01-8A1C-360D-7F96-92B3AED65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822" y="764385"/>
            <a:ext cx="7184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prefieres</a:t>
            </a:r>
            <a:r>
              <a:rPr lang="en-US" sz="4000" dirty="0"/>
              <a:t> </a:t>
            </a:r>
            <a:r>
              <a:rPr lang="en-US" sz="4000" dirty="0" err="1"/>
              <a:t>para</a:t>
            </a:r>
            <a:r>
              <a:rPr lang="en-US" sz="4000" dirty="0"/>
              <a:t> el </a:t>
            </a:r>
            <a:r>
              <a:rPr lang="en-US" sz="4000" dirty="0" err="1"/>
              <a:t>desayuno</a:t>
            </a:r>
            <a:r>
              <a:rPr lang="en-US" sz="4000" dirty="0"/>
              <a:t>?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F72A19-9C60-B1C2-F4AA-51CC12A56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6506" y="5450468"/>
            <a:ext cx="171489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jugo</a:t>
            </a:r>
          </a:p>
        </p:txBody>
      </p:sp>
    </p:spTree>
    <p:extLst>
      <p:ext uri="{BB962C8B-B14F-4D97-AF65-F5344CB8AC3E}">
        <p14:creationId xmlns:p14="http://schemas.microsoft.com/office/powerpoint/2010/main" val="119306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26F9BD-F61E-FD92-2B4F-06696DC84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05331" y="5161188"/>
            <a:ext cx="34782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María </a:t>
            </a:r>
            <a:r>
              <a:rPr lang="en-US" sz="4400" dirty="0" err="1"/>
              <a:t>prefiere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02BCBC55-B2F5-7391-4D84-D96D67B06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71" y="764385"/>
            <a:ext cx="851438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</a:t>
            </a:r>
            <a:r>
              <a:rPr lang="en-US" sz="4000" dirty="0"/>
              <a:t> María para el </a:t>
            </a:r>
            <a:r>
              <a:rPr lang="en-US" sz="4000" dirty="0" err="1"/>
              <a:t>desayuno</a:t>
            </a:r>
            <a:r>
              <a:rPr lang="en-US" sz="4000" dirty="0"/>
              <a:t>?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12A996-9C8C-360D-BBFB-F86F9831A2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6319" y="5161188"/>
            <a:ext cx="228998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las </a:t>
            </a:r>
            <a:r>
              <a:rPr lang="en-US" sz="4400" dirty="0" err="1"/>
              <a:t>fresas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55247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F6FC1A-44FF-CB20-BDA8-7E710A069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26517" y="5161188"/>
            <a:ext cx="317048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>
                <a:solidFill>
                  <a:srgbClr val="000000"/>
                </a:solidFill>
              </a:rPr>
              <a:t>Juan </a:t>
            </a:r>
            <a:r>
              <a:rPr lang="en-US" sz="4400" dirty="0" err="1">
                <a:solidFill>
                  <a:srgbClr val="000000"/>
                </a:solidFill>
              </a:rPr>
              <a:t>prefiere</a:t>
            </a:r>
            <a:endParaRPr lang="en-US" sz="4400" dirty="0">
              <a:solidFill>
                <a:srgbClr val="000000"/>
              </a:solidFill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985852AE-E3EC-0018-0623-F3DFD4208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391" y="764385"/>
            <a:ext cx="81711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</a:t>
            </a:r>
            <a:r>
              <a:rPr lang="en-US" sz="4000" dirty="0"/>
              <a:t> Juan para </a:t>
            </a:r>
            <a:r>
              <a:rPr lang="en-US" sz="4000" dirty="0" err="1"/>
              <a:t>el</a:t>
            </a:r>
            <a:r>
              <a:rPr lang="en-US" sz="4000" dirty="0"/>
              <a:t> almuerzo?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6AA3BF-FE46-85FA-BB6C-4E1C3FF912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5755" y="5161188"/>
            <a:ext cx="15872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>
                <a:solidFill>
                  <a:srgbClr val="000000"/>
                </a:solidFill>
              </a:rPr>
              <a:t>el</a:t>
            </a:r>
            <a:r>
              <a:rPr lang="en-US" sz="4400" dirty="0">
                <a:solidFill>
                  <a:srgbClr val="000000"/>
                </a:solidFill>
              </a:rPr>
              <a:t> 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DD577A-A23C-9A86-37D1-5155C5ED1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65985" y="5161188"/>
            <a:ext cx="302140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>
                <a:solidFill>
                  <a:srgbClr val="000000"/>
                </a:solidFill>
              </a:rPr>
              <a:t>Ana </a:t>
            </a:r>
            <a:r>
              <a:rPr lang="en-US" sz="4400" dirty="0" err="1">
                <a:solidFill>
                  <a:srgbClr val="000000"/>
                </a:solidFill>
              </a:rPr>
              <a:t>prefiere</a:t>
            </a:r>
            <a:endParaRPr lang="en-US" sz="4400" dirty="0">
              <a:solidFill>
                <a:srgbClr val="0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B90D06-7FAC-3831-1A39-233B8786C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516" y="764385"/>
            <a:ext cx="80348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</a:t>
            </a:r>
            <a:r>
              <a:rPr lang="en-US" sz="4000" dirty="0"/>
              <a:t> Ana para </a:t>
            </a:r>
            <a:r>
              <a:rPr lang="en-US" sz="4000" dirty="0" err="1"/>
              <a:t>el</a:t>
            </a:r>
            <a:r>
              <a:rPr lang="en-US" sz="4000" dirty="0"/>
              <a:t> almuerzo?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12C4AB-9EBC-D08A-67C3-12D7B9274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344" y="5161187"/>
            <a:ext cx="211628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400" dirty="0" err="1">
                <a:solidFill>
                  <a:srgbClr val="000000"/>
                </a:solidFill>
              </a:rPr>
              <a:t>el</a:t>
            </a:r>
            <a:r>
              <a:rPr lang="en-US" sz="4400" dirty="0">
                <a:solidFill>
                  <a:srgbClr val="000000"/>
                </a:solidFill>
              </a:rPr>
              <a:t> queso</a:t>
            </a:r>
          </a:p>
        </p:txBody>
      </p:sp>
    </p:spTree>
    <p:extLst>
      <p:ext uri="{BB962C8B-B14F-4D97-AF65-F5344CB8AC3E}">
        <p14:creationId xmlns:p14="http://schemas.microsoft.com/office/powerpoint/2010/main" val="352686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3EDEF5-1CD3-0C95-04C9-6D3A2E7A2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93386" y="5161187"/>
            <a:ext cx="31304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>
                <a:solidFill>
                  <a:srgbClr val="000000"/>
                </a:solidFill>
              </a:rPr>
              <a:t>Raúl </a:t>
            </a:r>
            <a:r>
              <a:rPr lang="en-US" sz="4400" dirty="0" err="1">
                <a:solidFill>
                  <a:srgbClr val="000000"/>
                </a:solidFill>
              </a:rPr>
              <a:t>prefiere</a:t>
            </a:r>
            <a:endParaRPr lang="en-US" sz="4400" dirty="0">
              <a:solidFill>
                <a:srgbClr val="0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4A556E-C807-D6FF-6C09-DF194F29F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23" y="764385"/>
            <a:ext cx="813427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</a:t>
            </a:r>
            <a:r>
              <a:rPr lang="en-US" sz="4000" dirty="0"/>
              <a:t> Raúl para </a:t>
            </a:r>
            <a:r>
              <a:rPr lang="en-US" sz="4000" dirty="0" err="1"/>
              <a:t>el</a:t>
            </a:r>
            <a:r>
              <a:rPr lang="en-US" sz="4000" dirty="0"/>
              <a:t> almuerzo?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ECCCA9-EBB9-94DF-001A-40C668BCA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3094" y="5165974"/>
            <a:ext cx="275107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>
                <a:solidFill>
                  <a:srgbClr val="000000"/>
                </a:solidFill>
              </a:rPr>
              <a:t>la ensalada</a:t>
            </a:r>
          </a:p>
        </p:txBody>
      </p:sp>
    </p:spTree>
    <p:extLst>
      <p:ext uri="{BB962C8B-B14F-4D97-AF65-F5344CB8AC3E}">
        <p14:creationId xmlns:p14="http://schemas.microsoft.com/office/powerpoint/2010/main" val="181499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A3B06B-5426-9D48-1809-CF097DA40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47311" y="5161186"/>
            <a:ext cx="227453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>
                <a:solidFill>
                  <a:srgbClr val="000000"/>
                </a:solidFill>
              </a:rPr>
              <a:t>las </a:t>
            </a:r>
            <a:r>
              <a:rPr lang="en-US" sz="4400" dirty="0" err="1">
                <a:solidFill>
                  <a:srgbClr val="000000"/>
                </a:solidFill>
              </a:rPr>
              <a:t>frutas</a:t>
            </a:r>
            <a:endParaRPr lang="en-US" sz="4400" dirty="0">
              <a:solidFill>
                <a:srgbClr val="0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D97BE4-244B-B3BB-AF1C-2BE84854B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172" y="764385"/>
            <a:ext cx="82055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</a:t>
            </a:r>
            <a:r>
              <a:rPr lang="en-US" sz="4000" dirty="0"/>
              <a:t> Paco para </a:t>
            </a:r>
            <a:r>
              <a:rPr lang="en-US" sz="4000" dirty="0" err="1"/>
              <a:t>el</a:t>
            </a:r>
            <a:r>
              <a:rPr lang="en-US" sz="4000" dirty="0"/>
              <a:t> almuerzo?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E74DD2-CFE8-6590-99DF-4E1DF06D8D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527" y="5161187"/>
            <a:ext cx="320978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>
                <a:solidFill>
                  <a:srgbClr val="000000"/>
                </a:solidFill>
              </a:rPr>
              <a:t>Paco </a:t>
            </a:r>
            <a:r>
              <a:rPr lang="en-US" sz="4400" dirty="0" err="1">
                <a:solidFill>
                  <a:srgbClr val="000000"/>
                </a:solidFill>
              </a:rPr>
              <a:t>prefiere</a:t>
            </a:r>
            <a:endParaRPr lang="en-US" sz="4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1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4C3E31-923D-5B78-20D7-E14C71FED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79257" y="5161188"/>
            <a:ext cx="276171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>
                <a:solidFill>
                  <a:srgbClr val="000000"/>
                </a:solidFill>
              </a:rPr>
              <a:t>Isa </a:t>
            </a:r>
            <a:r>
              <a:rPr lang="en-US" sz="4400" dirty="0" err="1">
                <a:solidFill>
                  <a:srgbClr val="000000"/>
                </a:solidFill>
              </a:rPr>
              <a:t>prefiere</a:t>
            </a:r>
            <a:endParaRPr lang="en-US" sz="4400" dirty="0">
              <a:solidFill>
                <a:srgbClr val="0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9A5CA9-E2D6-5DCA-700F-A1EC37BE6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338" y="764385"/>
            <a:ext cx="77992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</a:t>
            </a:r>
            <a:r>
              <a:rPr lang="en-US" sz="4000" dirty="0"/>
              <a:t> Isa para </a:t>
            </a:r>
            <a:r>
              <a:rPr lang="en-US" sz="4000" dirty="0" err="1"/>
              <a:t>el</a:t>
            </a:r>
            <a:r>
              <a:rPr lang="en-US" sz="4000" dirty="0"/>
              <a:t> almuerzo?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01C8E8-89DB-9713-68F2-1E5A57BB5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9703" y="5161188"/>
            <a:ext cx="287771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>
                <a:solidFill>
                  <a:srgbClr val="000000"/>
                </a:solidFill>
              </a:rPr>
              <a:t>el</a:t>
            </a:r>
            <a:r>
              <a:rPr lang="en-US" sz="4400" dirty="0">
                <a:solidFill>
                  <a:srgbClr val="000000"/>
                </a:solidFill>
              </a:rPr>
              <a:t> </a:t>
            </a:r>
            <a:r>
              <a:rPr lang="en-US" sz="4400" dirty="0" err="1">
                <a:solidFill>
                  <a:srgbClr val="000000"/>
                </a:solidFill>
              </a:rPr>
              <a:t>sándwich</a:t>
            </a:r>
            <a:endParaRPr lang="en-US" sz="4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77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2931AE-E0F9-8553-4D1B-D25307992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129885" y="5161187"/>
            <a:ext cx="177119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>
                <a:solidFill>
                  <a:srgbClr val="000000"/>
                </a:solidFill>
              </a:rPr>
              <a:t>el</a:t>
            </a:r>
            <a:r>
              <a:rPr lang="en-US" sz="4400" dirty="0">
                <a:solidFill>
                  <a:srgbClr val="000000"/>
                </a:solidFill>
              </a:rPr>
              <a:t> </a:t>
            </a:r>
            <a:r>
              <a:rPr lang="en-US" sz="4400" dirty="0" err="1">
                <a:solidFill>
                  <a:srgbClr val="000000"/>
                </a:solidFill>
              </a:rPr>
              <a:t>atún</a:t>
            </a:r>
            <a:endParaRPr lang="en-US" sz="4400" dirty="0">
              <a:solidFill>
                <a:srgbClr val="0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84B941-1F04-DEF5-6D47-AAD68290B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471" y="764385"/>
            <a:ext cx="85109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</a:t>
            </a:r>
            <a:r>
              <a:rPr lang="en-US" sz="4000" dirty="0"/>
              <a:t> Carlos para </a:t>
            </a:r>
            <a:r>
              <a:rPr lang="en-US" sz="4000" dirty="0" err="1"/>
              <a:t>el</a:t>
            </a:r>
            <a:r>
              <a:rPr lang="en-US" sz="4000" dirty="0"/>
              <a:t> almuerzo?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F40E44-DE68-DE2E-80EE-AB2785D2A3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4082" y="5161188"/>
            <a:ext cx="302140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>
                <a:solidFill>
                  <a:srgbClr val="000000"/>
                </a:solidFill>
              </a:rPr>
              <a:t>Ana </a:t>
            </a:r>
            <a:r>
              <a:rPr lang="en-US" sz="4400" dirty="0" err="1">
                <a:solidFill>
                  <a:srgbClr val="000000"/>
                </a:solidFill>
              </a:rPr>
              <a:t>prefiere</a:t>
            </a:r>
            <a:endParaRPr lang="en-US" sz="4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06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23D2A5-41C3-C292-5EC1-3368571928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979866" y="5166908"/>
            <a:ext cx="217399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>
                <a:solidFill>
                  <a:srgbClr val="000000"/>
                </a:solidFill>
              </a:rPr>
              <a:t>el</a:t>
            </a:r>
            <a:r>
              <a:rPr lang="en-US" sz="4400" dirty="0">
                <a:solidFill>
                  <a:srgbClr val="000000"/>
                </a:solidFill>
              </a:rPr>
              <a:t> </a:t>
            </a:r>
            <a:r>
              <a:rPr lang="en-US" sz="4400" dirty="0" err="1">
                <a:solidFill>
                  <a:srgbClr val="000000"/>
                </a:solidFill>
              </a:rPr>
              <a:t>jamón</a:t>
            </a:r>
            <a:endParaRPr lang="en-US" sz="4400" dirty="0">
              <a:solidFill>
                <a:srgbClr val="0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59177B-F723-77BA-685C-BB120C233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412" y="764385"/>
            <a:ext cx="814710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</a:t>
            </a:r>
            <a:r>
              <a:rPr lang="en-US" sz="4000" dirty="0"/>
              <a:t> Pilar para </a:t>
            </a:r>
            <a:r>
              <a:rPr lang="en-US" sz="4000" dirty="0" err="1"/>
              <a:t>el</a:t>
            </a:r>
            <a:r>
              <a:rPr lang="en-US" sz="4000" dirty="0"/>
              <a:t> almuerzo?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BED161-C43E-0C40-C71A-FE7034641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96" y="5166909"/>
            <a:ext cx="314643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>
                <a:solidFill>
                  <a:srgbClr val="000000"/>
                </a:solidFill>
              </a:rPr>
              <a:t>Pilar </a:t>
            </a:r>
            <a:r>
              <a:rPr lang="en-US" sz="4400" dirty="0" err="1">
                <a:solidFill>
                  <a:srgbClr val="000000"/>
                </a:solidFill>
              </a:rPr>
              <a:t>prefiere</a:t>
            </a:r>
            <a:endParaRPr lang="en-US" sz="4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90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EA331CF-84E5-C627-C43E-477B717E4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36830" y="5161188"/>
            <a:ext cx="267464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Yo</a:t>
            </a:r>
            <a:r>
              <a:rPr lang="en-US" sz="4400" dirty="0"/>
              <a:t> </a:t>
            </a:r>
            <a:r>
              <a:rPr lang="en-US" sz="4400" dirty="0" err="1"/>
              <a:t>prefiero</a:t>
            </a:r>
            <a:endParaRPr lang="en-US" sz="4400" dirty="0"/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991822" y="764385"/>
            <a:ext cx="7184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prefieres</a:t>
            </a:r>
            <a:r>
              <a:rPr lang="en-US" sz="4000" dirty="0"/>
              <a:t> </a:t>
            </a:r>
            <a:r>
              <a:rPr lang="en-US" sz="4000" dirty="0" err="1"/>
              <a:t>para</a:t>
            </a:r>
            <a:r>
              <a:rPr lang="en-US" sz="4000" dirty="0"/>
              <a:t> el </a:t>
            </a:r>
            <a:r>
              <a:rPr lang="en-US" sz="4000" dirty="0" err="1"/>
              <a:t>desayuno</a:t>
            </a:r>
            <a:r>
              <a:rPr lang="en-US" sz="4000" dirty="0"/>
              <a:t>?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8B1587-C0BC-902B-C0D4-138221D3AC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9423" y="5161188"/>
            <a:ext cx="23984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huevo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DE9182-8ED9-9B16-9F82-C9C4830CB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651297" y="5161188"/>
            <a:ext cx="182915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400" dirty="0" err="1">
                <a:solidFill>
                  <a:srgbClr val="000000"/>
                </a:solidFill>
              </a:rPr>
              <a:t>el</a:t>
            </a:r>
            <a:r>
              <a:rPr lang="en-US" sz="4400" dirty="0">
                <a:solidFill>
                  <a:srgbClr val="000000"/>
                </a:solidFill>
              </a:rPr>
              <a:t> </a:t>
            </a:r>
            <a:r>
              <a:rPr lang="en-US" sz="4400" dirty="0" err="1">
                <a:solidFill>
                  <a:srgbClr val="000000"/>
                </a:solidFill>
              </a:rPr>
              <a:t>pavo</a:t>
            </a:r>
            <a:endParaRPr lang="en-US" sz="4400" dirty="0">
              <a:solidFill>
                <a:srgbClr val="0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1A9559-0A73-996C-2B04-FBFE8DDA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481" y="764385"/>
            <a:ext cx="896296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</a:t>
            </a:r>
            <a:r>
              <a:rPr lang="en-US" sz="4000" dirty="0"/>
              <a:t> Eduardo para </a:t>
            </a:r>
            <a:r>
              <a:rPr lang="en-US" sz="4000" dirty="0" err="1"/>
              <a:t>el</a:t>
            </a:r>
            <a:r>
              <a:rPr lang="en-US" sz="4000" dirty="0"/>
              <a:t> almuerzo?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5EF9BC-0995-6F75-6EC2-4855EE3E05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130" y="5161188"/>
            <a:ext cx="41708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>
                <a:solidFill>
                  <a:srgbClr val="000000"/>
                </a:solidFill>
              </a:rPr>
              <a:t>Eduardo </a:t>
            </a:r>
            <a:r>
              <a:rPr lang="en-US" sz="4400" dirty="0" err="1">
                <a:solidFill>
                  <a:srgbClr val="000000"/>
                </a:solidFill>
              </a:rPr>
              <a:t>prefiere</a:t>
            </a:r>
            <a:endParaRPr lang="en-US" sz="4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38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3D30EB-1D7D-D241-615A-E634DEF7E1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930249" y="5161187"/>
            <a:ext cx="18277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>
                <a:solidFill>
                  <a:srgbClr val="000000"/>
                </a:solidFill>
              </a:rPr>
              <a:t>el</a:t>
            </a:r>
            <a:r>
              <a:rPr lang="en-US" sz="4400" dirty="0">
                <a:solidFill>
                  <a:srgbClr val="000000"/>
                </a:solidFill>
              </a:rPr>
              <a:t> </a:t>
            </a:r>
            <a:r>
              <a:rPr lang="en-US" sz="4400" dirty="0" err="1">
                <a:solidFill>
                  <a:srgbClr val="000000"/>
                </a:solidFill>
              </a:rPr>
              <a:t>agua</a:t>
            </a:r>
            <a:endParaRPr lang="en-US" sz="4400" dirty="0">
              <a:solidFill>
                <a:srgbClr val="0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A9343A-46CF-D86A-B87A-C2C96917A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24" y="764385"/>
            <a:ext cx="80268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</a:t>
            </a:r>
            <a:r>
              <a:rPr lang="en-US" sz="4000" dirty="0"/>
              <a:t> Luis para </a:t>
            </a:r>
            <a:r>
              <a:rPr lang="en-US" sz="4000" dirty="0" err="1"/>
              <a:t>el</a:t>
            </a:r>
            <a:r>
              <a:rPr lang="en-US" sz="4000" dirty="0"/>
              <a:t> almuerzo?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E15BAF-4D54-E88B-DC44-B56AC1F79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3646" y="5161188"/>
            <a:ext cx="30117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>
                <a:solidFill>
                  <a:srgbClr val="000000"/>
                </a:solidFill>
              </a:rPr>
              <a:t>Luis </a:t>
            </a:r>
            <a:r>
              <a:rPr lang="en-US" sz="4400" dirty="0" err="1">
                <a:solidFill>
                  <a:srgbClr val="000000"/>
                </a:solidFill>
              </a:rPr>
              <a:t>prefiere</a:t>
            </a:r>
            <a:endParaRPr lang="en-US" sz="4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84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22D10A-383E-DFCD-531E-3D59B352E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602632" y="5313586"/>
            <a:ext cx="25839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>
                <a:solidFill>
                  <a:srgbClr val="000000"/>
                </a:solidFill>
              </a:rPr>
              <a:t>el</a:t>
            </a:r>
            <a:r>
              <a:rPr lang="en-US" sz="4400" dirty="0">
                <a:solidFill>
                  <a:srgbClr val="000000"/>
                </a:solidFill>
              </a:rPr>
              <a:t> </a:t>
            </a:r>
            <a:r>
              <a:rPr lang="en-US" sz="4400" dirty="0" err="1">
                <a:solidFill>
                  <a:srgbClr val="000000"/>
                </a:solidFill>
              </a:rPr>
              <a:t>refresco</a:t>
            </a:r>
            <a:endParaRPr lang="en-US" sz="4400" dirty="0">
              <a:solidFill>
                <a:srgbClr val="0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774698-E27F-FD71-EDE2-6DC287B96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200" y="764385"/>
            <a:ext cx="916674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para </a:t>
            </a:r>
            <a:r>
              <a:rPr lang="en-US" sz="4000" dirty="0" err="1"/>
              <a:t>el</a:t>
            </a:r>
            <a:r>
              <a:rPr lang="en-US" sz="4000" dirty="0"/>
              <a:t> almuerzo?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EEA470-F552-AC66-0D45-AA29B0FAC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7272" y="5313587"/>
            <a:ext cx="50158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>
                <a:solidFill>
                  <a:srgbClr val="000000"/>
                </a:solidFill>
              </a:rPr>
              <a:t>Nosotros</a:t>
            </a:r>
            <a:r>
              <a:rPr lang="en-US" sz="4400" dirty="0">
                <a:solidFill>
                  <a:srgbClr val="000000"/>
                </a:solidFill>
              </a:rPr>
              <a:t> </a:t>
            </a:r>
            <a:r>
              <a:rPr lang="en-US" sz="4400" dirty="0" err="1">
                <a:solidFill>
                  <a:srgbClr val="000000"/>
                </a:solidFill>
              </a:rPr>
              <a:t>preferimos</a:t>
            </a:r>
            <a:endParaRPr lang="en-US" sz="4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01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AB7A53-223E-ADEB-C59A-2673A3E66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65070" y="5161188"/>
            <a:ext cx="48876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Nosotros</a:t>
            </a:r>
            <a:r>
              <a:rPr lang="en-US" sz="4400" dirty="0"/>
              <a:t> </a:t>
            </a:r>
            <a:r>
              <a:rPr lang="en-US" sz="4400" dirty="0" err="1"/>
              <a:t>preferimos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45C248EB-0FB4-B31A-0FC4-9FDB18B3D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26" y="764385"/>
            <a:ext cx="81406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7AAD3C-0E5C-B77F-5C57-D2A083DB5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2980" y="5161187"/>
            <a:ext cx="199298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la carne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4F37A0-CA09-5CDB-E071-C91441FC0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910377" y="5161188"/>
            <a:ext cx="206697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</a:t>
            </a:r>
            <a:r>
              <a:rPr lang="en-US" sz="4400" dirty="0" err="1"/>
              <a:t>bistec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7C932376-E72A-3970-B696-802DB55EB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25" y="764385"/>
            <a:ext cx="81406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15D74C-F057-D584-97F1-FDA3D9CF0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5017" y="5161188"/>
            <a:ext cx="50158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Nosotros</a:t>
            </a:r>
            <a:r>
              <a:rPr lang="en-US" sz="4400" dirty="0"/>
              <a:t> </a:t>
            </a:r>
            <a:r>
              <a:rPr lang="en-US" sz="4400" dirty="0" err="1"/>
              <a:t>preferimos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1251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FA1249-A7CF-FA78-A639-EA1BE10BE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833859" y="5158836"/>
            <a:ext cx="18758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pollo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23759965-356E-A2C6-0871-B52BDD3E2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25" y="764385"/>
            <a:ext cx="81406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0B755A-BC33-CCBC-4A91-4D4565588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565" y="5161187"/>
            <a:ext cx="50158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Nosotros</a:t>
            </a:r>
            <a:r>
              <a:rPr lang="en-US" sz="4400" dirty="0"/>
              <a:t> </a:t>
            </a:r>
            <a:r>
              <a:rPr lang="en-US" sz="4400" dirty="0" err="1"/>
              <a:t>preferimos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1877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399877-A59C-87E6-F34E-D139CEEAC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590155" y="5161188"/>
            <a:ext cx="262135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</a:t>
            </a:r>
            <a:r>
              <a:rPr lang="en-US" sz="4400" dirty="0" err="1"/>
              <a:t>pescado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5C078292-43D8-56A9-AA18-B8893D153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25" y="764385"/>
            <a:ext cx="81406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1DB0A2-26BF-274F-8AC0-FEF7A3B80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795" y="5161188"/>
            <a:ext cx="50158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Nosotros</a:t>
            </a:r>
            <a:r>
              <a:rPr lang="en-US" sz="4400" dirty="0"/>
              <a:t> </a:t>
            </a:r>
            <a:r>
              <a:rPr lang="en-US" sz="4400" dirty="0" err="1"/>
              <a:t>preferimos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77669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FC875A-6113-CC1F-665C-D23D2AB1F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825163" y="5161188"/>
            <a:ext cx="22910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las papas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7F51A79-BF1C-F3C6-5D92-6526D3D33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27" y="764385"/>
            <a:ext cx="81406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FAC180-22D4-2930-E6BF-FFE184F39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9803" y="5161188"/>
            <a:ext cx="48876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Nosotros</a:t>
            </a:r>
            <a:r>
              <a:rPr lang="en-US" sz="4400" dirty="0"/>
              <a:t> </a:t>
            </a:r>
            <a:r>
              <a:rPr lang="en-US" sz="4400" dirty="0" err="1"/>
              <a:t>preferimos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23578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9A4E1F-ED1B-1B49-0C55-397357A51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989829" y="5161186"/>
            <a:ext cx="180049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la </a:t>
            </a:r>
            <a:r>
              <a:rPr lang="en-US" sz="4400" dirty="0" err="1"/>
              <a:t>sopa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A8A3406-C264-3F0D-DAA0-9EB484EC6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27" y="764385"/>
            <a:ext cx="81406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3D2635-1581-02E0-8E3F-8D550F2D2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4469" y="5161187"/>
            <a:ext cx="48876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Nosotros</a:t>
            </a:r>
            <a:r>
              <a:rPr lang="en-US" sz="4400" dirty="0"/>
              <a:t> </a:t>
            </a:r>
            <a:r>
              <a:rPr lang="en-US" sz="4400" dirty="0" err="1"/>
              <a:t>preferimos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68946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3B85BD-652B-265F-0DB9-957262DDF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818967" y="5161187"/>
            <a:ext cx="17972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</a:t>
            </a:r>
            <a:r>
              <a:rPr lang="en-US" sz="4400" dirty="0" err="1"/>
              <a:t>maíz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7A7B29A-BEF5-84B1-73BA-713C0EF7F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27" y="764385"/>
            <a:ext cx="81406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30F0EA-437A-ED33-4E4D-359BBC554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9803" y="5161188"/>
            <a:ext cx="50158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Nosotros</a:t>
            </a:r>
            <a:r>
              <a:rPr lang="en-US" sz="4400" dirty="0"/>
              <a:t> </a:t>
            </a:r>
            <a:r>
              <a:rPr lang="en-US" sz="4400" dirty="0" err="1"/>
              <a:t>preferimos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15804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C115312-4F12-5E83-C9BA-6D8E80C91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136830" y="5161188"/>
            <a:ext cx="267464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Yo</a:t>
            </a:r>
            <a:r>
              <a:rPr lang="en-US" sz="4400" dirty="0"/>
              <a:t> </a:t>
            </a:r>
            <a:r>
              <a:rPr lang="en-US" sz="4400" dirty="0" err="1"/>
              <a:t>prefiero</a:t>
            </a:r>
            <a:endParaRPr lang="en-US" sz="4400" dirty="0"/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843292DF-24C2-CF69-27B2-7B2EFACBE4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822" y="764385"/>
            <a:ext cx="7184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prefieres</a:t>
            </a:r>
            <a:r>
              <a:rPr lang="en-US" sz="4000" dirty="0"/>
              <a:t> </a:t>
            </a:r>
            <a:r>
              <a:rPr lang="en-US" sz="4000" dirty="0" err="1"/>
              <a:t>para</a:t>
            </a:r>
            <a:r>
              <a:rPr lang="en-US" sz="4000" dirty="0"/>
              <a:t> el </a:t>
            </a:r>
            <a:r>
              <a:rPr lang="en-US" sz="4000" dirty="0" err="1"/>
              <a:t>desayuno</a:t>
            </a:r>
            <a:r>
              <a:rPr lang="en-US" sz="4000" dirty="0"/>
              <a:t>?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133DFE-9C22-2E8B-31F9-339E9058A3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1209" y="5161187"/>
            <a:ext cx="229671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</a:t>
            </a:r>
            <a:r>
              <a:rPr lang="en-US" sz="4400" dirty="0" err="1"/>
              <a:t>tocino</a:t>
            </a:r>
            <a:r>
              <a:rPr lang="en-US" sz="44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0143D0-DCC0-C691-81D5-7BB0AB7B1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825162" y="5161188"/>
            <a:ext cx="14269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ajo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C10A8814-5BEF-3F5A-EAB8-E4BBFB20E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27" y="764385"/>
            <a:ext cx="81406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A1B73D-AEC4-293B-4287-EC88F9EB1C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9803" y="5161189"/>
            <a:ext cx="50158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Nosotros</a:t>
            </a:r>
            <a:r>
              <a:rPr lang="en-US" sz="4400" dirty="0"/>
              <a:t> </a:t>
            </a:r>
            <a:r>
              <a:rPr lang="en-US" sz="4400" dirty="0" err="1"/>
              <a:t>preferimos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02122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46F6DE-60C0-D7CC-6A6A-299463417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29971" y="5161188"/>
            <a:ext cx="238475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</a:t>
            </a:r>
            <a:r>
              <a:rPr lang="en-US" sz="4400" dirty="0" err="1"/>
              <a:t>tomate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DC557EC7-BEC3-9E7B-2D24-CDDE974AAA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26" y="764385"/>
            <a:ext cx="81406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ustedes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88503A-3BE9-29F8-A834-5390ADA1A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611" y="5161188"/>
            <a:ext cx="50158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Nosotros</a:t>
            </a:r>
            <a:r>
              <a:rPr lang="en-US" sz="4400" dirty="0"/>
              <a:t> </a:t>
            </a:r>
            <a:r>
              <a:rPr lang="en-US" sz="4400" dirty="0" err="1"/>
              <a:t>preferimos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40802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AC8FD2-2D71-F3AC-278C-F026FA330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85038" y="5161186"/>
            <a:ext cx="23583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la </a:t>
            </a:r>
            <a:r>
              <a:rPr lang="en-US" sz="4400" dirty="0" err="1"/>
              <a:t>cebolla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F9B6E8D-81F5-6612-E2C0-6A5F1B2EA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360" y="764385"/>
            <a:ext cx="753642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23C8A5-0383-D66A-705B-9A391B999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3983" y="5161187"/>
            <a:ext cx="34782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Ellos</a:t>
            </a:r>
            <a:r>
              <a:rPr lang="en-US" sz="4400" dirty="0"/>
              <a:t> </a:t>
            </a:r>
            <a:r>
              <a:rPr lang="en-US" sz="4400" dirty="0" err="1"/>
              <a:t>prefieren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41110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1EC659A-8FC6-1B26-7141-45B9D8057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44178" y="5161186"/>
            <a:ext cx="29852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los</a:t>
            </a:r>
            <a:r>
              <a:rPr lang="en-US" sz="4400" dirty="0"/>
              <a:t> </a:t>
            </a:r>
            <a:r>
              <a:rPr lang="en-US" sz="4400" dirty="0" err="1"/>
              <a:t>mariscos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9F5A32B6-51AD-FEE3-BCBE-6F619FEBB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360" y="764385"/>
            <a:ext cx="753642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E18182-A166-8EC6-BB07-6F3AB7A69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7312" y="5161187"/>
            <a:ext cx="34782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Ellos</a:t>
            </a:r>
            <a:r>
              <a:rPr lang="en-US" sz="4400" dirty="0"/>
              <a:t> </a:t>
            </a:r>
            <a:r>
              <a:rPr lang="en-US" sz="4400" dirty="0" err="1"/>
              <a:t>prefieren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79782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E2207D-552F-88F0-BD1C-611519A0D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46604" y="5169271"/>
            <a:ext cx="189295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arroz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005C2491-83C6-9A47-C987-019B03C51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360" y="764385"/>
            <a:ext cx="753642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3441AE-72CC-3174-4D0E-D5F296153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9738" y="5161188"/>
            <a:ext cx="36065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Ellos</a:t>
            </a:r>
            <a:r>
              <a:rPr lang="en-US" sz="4400" dirty="0"/>
              <a:t> </a:t>
            </a:r>
            <a:r>
              <a:rPr lang="en-US" sz="4400" dirty="0" err="1"/>
              <a:t>prefieren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27341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8B9B3D-BF87-7640-4621-793A941E2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13573" y="5161187"/>
            <a:ext cx="359220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las papas </a:t>
            </a:r>
            <a:r>
              <a:rPr lang="en-US" sz="4400" dirty="0" err="1"/>
              <a:t>fritas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3B03C371-0F14-1AF4-82F5-E45E367A51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360" y="764385"/>
            <a:ext cx="753642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54462F-125C-46F5-0619-2D5D6F2F1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6991" y="5161187"/>
            <a:ext cx="34782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Ellos</a:t>
            </a:r>
            <a:r>
              <a:rPr lang="en-US" sz="4400" dirty="0"/>
              <a:t> </a:t>
            </a:r>
            <a:r>
              <a:rPr lang="en-US" sz="4400" dirty="0" err="1"/>
              <a:t>prefieren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58324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32C8B6-E6CE-FF92-6A25-E5CAC93869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42378" y="5161188"/>
            <a:ext cx="337361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los</a:t>
            </a:r>
            <a:r>
              <a:rPr lang="en-US" sz="4400" dirty="0"/>
              <a:t> </a:t>
            </a:r>
            <a:r>
              <a:rPr lang="en-US" sz="4400" dirty="0" err="1"/>
              <a:t>legumbres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2773A02A-2C0C-8C04-7B5B-F44F8D36A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360" y="764385"/>
            <a:ext cx="753642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para la </a:t>
            </a:r>
            <a:r>
              <a:rPr lang="en-US" sz="4000" dirty="0" err="1"/>
              <a:t>cena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7710D9-3F3A-D78C-E54A-02D05FFB16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6311" y="5161189"/>
            <a:ext cx="34782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Ellos</a:t>
            </a:r>
            <a:r>
              <a:rPr lang="en-US" sz="4400" dirty="0"/>
              <a:t> </a:t>
            </a:r>
            <a:r>
              <a:rPr lang="en-US" sz="4400" dirty="0" err="1"/>
              <a:t>prefieren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1094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4E96FD-B31E-4627-EEA3-77AC8219C4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53520" y="5161188"/>
            <a:ext cx="242566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los</a:t>
            </a:r>
            <a:r>
              <a:rPr lang="en-US" sz="4400" dirty="0"/>
              <a:t> </a:t>
            </a:r>
            <a:r>
              <a:rPr lang="en-US" sz="4400" dirty="0" err="1"/>
              <a:t>dulces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52FB9BD3-C6A8-83D6-EAB1-395959D585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910" y="764385"/>
            <a:ext cx="78493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para </a:t>
            </a:r>
            <a:r>
              <a:rPr lang="en-US" sz="4000" dirty="0" err="1"/>
              <a:t>el</a:t>
            </a:r>
            <a:r>
              <a:rPr lang="en-US" sz="4000" dirty="0"/>
              <a:t> </a:t>
            </a:r>
            <a:r>
              <a:rPr lang="en-US" sz="4000" dirty="0" err="1"/>
              <a:t>postre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ED6C2E-FFCB-CFF4-C33E-72FC68E4B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5898" y="5161188"/>
            <a:ext cx="34782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Ellos</a:t>
            </a:r>
            <a:r>
              <a:rPr lang="en-US" sz="4400" dirty="0"/>
              <a:t> </a:t>
            </a:r>
            <a:r>
              <a:rPr lang="en-US" sz="4400" dirty="0" err="1"/>
              <a:t>prefieren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2C31AA-173D-360C-127D-CAE4C37D9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23333" y="5161188"/>
            <a:ext cx="209903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pastel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65B704A9-565B-372E-D249-2048456DE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910" y="764385"/>
            <a:ext cx="78493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para </a:t>
            </a:r>
            <a:r>
              <a:rPr lang="en-US" sz="4000" dirty="0" err="1"/>
              <a:t>el</a:t>
            </a:r>
            <a:r>
              <a:rPr lang="en-US" sz="4000" dirty="0"/>
              <a:t> </a:t>
            </a:r>
            <a:r>
              <a:rPr lang="en-US" sz="4000" dirty="0" err="1"/>
              <a:t>postre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4915E2-D574-2928-82E0-025F6BA3E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709" y="5161188"/>
            <a:ext cx="36065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Ellos</a:t>
            </a:r>
            <a:r>
              <a:rPr lang="en-US" sz="4400" dirty="0"/>
              <a:t> </a:t>
            </a:r>
            <a:r>
              <a:rPr lang="en-US" sz="4400" dirty="0" err="1"/>
              <a:t>prefieren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15259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338211-02D7-7F93-010A-5232BA38D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78010" y="5161188"/>
            <a:ext cx="294824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chocolate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E7671CB6-3114-0023-E31B-7EC2AF154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910" y="764385"/>
            <a:ext cx="78493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para </a:t>
            </a:r>
            <a:r>
              <a:rPr lang="en-US" sz="4000" dirty="0" err="1"/>
              <a:t>el</a:t>
            </a:r>
            <a:r>
              <a:rPr lang="en-US" sz="4000" dirty="0"/>
              <a:t> </a:t>
            </a:r>
            <a:r>
              <a:rPr lang="en-US" sz="4000" dirty="0" err="1"/>
              <a:t>postre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1A88E7-EB6B-4ECB-5A87-4999E083F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0348" y="5161188"/>
            <a:ext cx="36065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Ellos</a:t>
            </a:r>
            <a:r>
              <a:rPr lang="en-US" sz="4400" dirty="0"/>
              <a:t> </a:t>
            </a:r>
            <a:r>
              <a:rPr lang="en-US" sz="4400" dirty="0" err="1"/>
              <a:t>prefieren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3597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6766505-FB54-7DFD-43F6-C2BA4F323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46639" y="4734304"/>
            <a:ext cx="267464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Yo</a:t>
            </a:r>
            <a:r>
              <a:rPr lang="en-US" sz="4400" dirty="0"/>
              <a:t> </a:t>
            </a:r>
            <a:r>
              <a:rPr lang="en-US" sz="4400" dirty="0" err="1"/>
              <a:t>prefiero</a:t>
            </a:r>
            <a:endParaRPr lang="en-US" sz="4400" dirty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938630" y="5318681"/>
            <a:ext cx="23653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con </a:t>
            </a:r>
            <a:r>
              <a:rPr lang="en-US" sz="4400" dirty="0" err="1"/>
              <a:t>leche</a:t>
            </a:r>
            <a:endParaRPr lang="en-US" sz="4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F67880-56DB-9299-D945-7D92E6954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822" y="764385"/>
            <a:ext cx="7184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prefieres</a:t>
            </a:r>
            <a:r>
              <a:rPr lang="en-US" sz="4000" dirty="0"/>
              <a:t> </a:t>
            </a:r>
            <a:r>
              <a:rPr lang="en-US" sz="4000" dirty="0" err="1"/>
              <a:t>para</a:t>
            </a:r>
            <a:r>
              <a:rPr lang="en-US" sz="4000" dirty="0"/>
              <a:t> el </a:t>
            </a:r>
            <a:r>
              <a:rPr lang="en-US" sz="4000" dirty="0" err="1"/>
              <a:t>desayuno</a:t>
            </a:r>
            <a:r>
              <a:rPr lang="en-US" sz="4000" dirty="0"/>
              <a:t>?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73EF13-3813-5C2E-7A1A-B6C6FF240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2451" y="5319178"/>
            <a:ext cx="298248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los</a:t>
            </a:r>
            <a:r>
              <a:rPr lang="en-US" sz="4400" dirty="0"/>
              <a:t> </a:t>
            </a:r>
            <a:r>
              <a:rPr lang="en-US" sz="4400" dirty="0" err="1"/>
              <a:t>cereales</a:t>
            </a:r>
            <a:r>
              <a:rPr lang="en-US" sz="44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823DC15-ABA0-F265-A59B-FE0EF13B8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93300" y="5161188"/>
            <a:ext cx="267303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las galletas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6623DBB7-1C61-E120-3091-D297D16ED1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910" y="764385"/>
            <a:ext cx="78493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para </a:t>
            </a:r>
            <a:r>
              <a:rPr lang="en-US" sz="4000" dirty="0" err="1"/>
              <a:t>el</a:t>
            </a:r>
            <a:r>
              <a:rPr lang="en-US" sz="4000" dirty="0"/>
              <a:t> </a:t>
            </a:r>
            <a:r>
              <a:rPr lang="en-US" sz="4000" dirty="0" err="1"/>
              <a:t>postre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59B189-8157-F7CF-AA46-7F1805AAF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6434" y="5161188"/>
            <a:ext cx="34782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Ellos</a:t>
            </a:r>
            <a:r>
              <a:rPr lang="en-US" sz="4400" dirty="0"/>
              <a:t> </a:t>
            </a:r>
            <a:r>
              <a:rPr lang="en-US" sz="4400" dirty="0" err="1"/>
              <a:t>prefieren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28248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CA6C6C0-1021-95E1-4478-E0D3CD1DE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90021" y="5161188"/>
            <a:ext cx="229582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</a:t>
            </a:r>
            <a:r>
              <a:rPr lang="en-US" sz="4400" dirty="0" err="1"/>
              <a:t>helado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545D3781-C674-095F-FC5F-0F895F007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910" y="764385"/>
            <a:ext cx="78493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para </a:t>
            </a:r>
            <a:r>
              <a:rPr lang="en-US" sz="4000" dirty="0" err="1"/>
              <a:t>el</a:t>
            </a:r>
            <a:r>
              <a:rPr lang="en-US" sz="4000" dirty="0"/>
              <a:t> </a:t>
            </a:r>
            <a:r>
              <a:rPr lang="en-US" sz="4000" dirty="0" err="1"/>
              <a:t>postre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CC706F-F6E3-06AD-83D5-54FC063271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5044" y="5161188"/>
            <a:ext cx="36065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Ellos</a:t>
            </a:r>
            <a:r>
              <a:rPr lang="en-US" sz="4400" dirty="0"/>
              <a:t> </a:t>
            </a:r>
            <a:r>
              <a:rPr lang="en-US" sz="4400" dirty="0" err="1"/>
              <a:t>prefieren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8993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4CBD85-D219-102C-2993-F34993B92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519415" y="5161187"/>
            <a:ext cx="159210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flan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44C26A52-3251-D8EA-0853-833C69F38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910" y="764385"/>
            <a:ext cx="78493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prefieren</a:t>
            </a:r>
            <a:r>
              <a:rPr lang="en-US" sz="4000" dirty="0"/>
              <a:t> </a:t>
            </a:r>
            <a:r>
              <a:rPr lang="en-US" sz="4000" dirty="0" err="1"/>
              <a:t>ellos</a:t>
            </a:r>
            <a:r>
              <a:rPr lang="en-US" sz="4000" dirty="0"/>
              <a:t> para </a:t>
            </a:r>
            <a:r>
              <a:rPr lang="en-US" sz="4000" dirty="0" err="1"/>
              <a:t>el</a:t>
            </a:r>
            <a:r>
              <a:rPr lang="en-US" sz="4000" dirty="0"/>
              <a:t> </a:t>
            </a:r>
            <a:r>
              <a:rPr lang="en-US" sz="4000" dirty="0" err="1"/>
              <a:t>postre</a:t>
            </a:r>
            <a:r>
              <a:rPr lang="en-US" sz="4000" dirty="0"/>
              <a:t>?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F964B7-EA19-45A5-6D94-289D21085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549" y="5161187"/>
            <a:ext cx="36065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Ellos</a:t>
            </a:r>
            <a:r>
              <a:rPr lang="en-US" sz="4400" dirty="0"/>
              <a:t> </a:t>
            </a:r>
            <a:r>
              <a:rPr lang="en-US" sz="4400" dirty="0" err="1"/>
              <a:t>prefieren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9316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9B690E-E93D-3A21-A904-80F08DD2A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20875" y="703262"/>
            <a:ext cx="5316538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tal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el </a:t>
            </a:r>
            <a:r>
              <a:rPr lang="en-US" sz="4000" dirty="0" err="1"/>
              <a:t>pollo</a:t>
            </a:r>
            <a:r>
              <a:rPr lang="en-US" sz="4000" dirty="0"/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41525" y="4610100"/>
            <a:ext cx="5118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/>
              <a:t>El </a:t>
            </a:r>
            <a:r>
              <a:rPr lang="en-US" sz="4000" dirty="0" err="1"/>
              <a:t>pollo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</a:t>
            </a:r>
            <a:r>
              <a:rPr lang="en-US" sz="4000" dirty="0" err="1"/>
              <a:t>delicioso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80DD40-367D-9842-CCCD-85166709A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00337" y="728662"/>
            <a:ext cx="6543328" cy="70788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tal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</a:t>
            </a:r>
            <a:r>
              <a:rPr lang="en-US" sz="4000" dirty="0" err="1"/>
              <a:t>las</a:t>
            </a:r>
            <a:r>
              <a:rPr lang="en-US" sz="4000" dirty="0"/>
              <a:t> </a:t>
            </a:r>
            <a:r>
              <a:rPr lang="en-US" sz="4000" dirty="0" err="1"/>
              <a:t>galletas</a:t>
            </a:r>
            <a:r>
              <a:rPr lang="en-US" sz="4000" dirty="0"/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50950" y="4635500"/>
            <a:ext cx="6715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Las </a:t>
            </a:r>
            <a:r>
              <a:rPr lang="en-US" sz="4000" dirty="0" err="1"/>
              <a:t>galletas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</a:t>
            </a:r>
            <a:r>
              <a:rPr lang="en-US" sz="4000" dirty="0" err="1"/>
              <a:t>deliciosas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716A4A-FFA0-635C-BEB8-6459A7973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01763" y="728662"/>
            <a:ext cx="6372225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tal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el </a:t>
            </a:r>
            <a:r>
              <a:rPr lang="en-US" sz="4000" dirty="0" err="1"/>
              <a:t>sándwich</a:t>
            </a:r>
            <a:r>
              <a:rPr lang="en-US" sz="4000" dirty="0"/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93863" y="4651375"/>
            <a:ext cx="5829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El </a:t>
            </a:r>
            <a:r>
              <a:rPr lang="en-US" sz="4000" dirty="0" err="1"/>
              <a:t>sándwich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picante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3BA2DE-A9CC-3C63-F737-FCA15B235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57375" y="709612"/>
            <a:ext cx="5459413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tal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la </a:t>
            </a:r>
            <a:r>
              <a:rPr lang="en-US" sz="4000" dirty="0" err="1"/>
              <a:t>leche</a:t>
            </a:r>
            <a:r>
              <a:rPr lang="en-US" sz="4000" dirty="0"/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16188" y="4646613"/>
            <a:ext cx="41195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La </a:t>
            </a:r>
            <a:r>
              <a:rPr lang="en-US" sz="4000" dirty="0" err="1"/>
              <a:t>leche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</a:t>
            </a:r>
            <a:r>
              <a:rPr lang="en-US" sz="4000" dirty="0" err="1"/>
              <a:t>fría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27BDBA-BE0C-0ABA-3708-5D5F369A4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73163" y="709612"/>
            <a:ext cx="6827837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tal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los </a:t>
            </a:r>
            <a:r>
              <a:rPr lang="en-US" sz="4000" dirty="0" err="1"/>
              <a:t>mariscos</a:t>
            </a:r>
            <a:r>
              <a:rPr lang="en-US" sz="4000" dirty="0"/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20850" y="4662488"/>
            <a:ext cx="57435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Los </a:t>
            </a:r>
            <a:r>
              <a:rPr lang="en-US" sz="4000" dirty="0" err="1"/>
              <a:t>mariscos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</a:t>
            </a:r>
            <a:r>
              <a:rPr lang="en-US" sz="4000" dirty="0" err="1"/>
              <a:t>fríos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6D3860-A1E1-D908-BCDA-3EBB0D0B83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01713" y="709612"/>
            <a:ext cx="7170737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tal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los </a:t>
            </a:r>
            <a:r>
              <a:rPr lang="en-US" sz="4000" dirty="0" err="1"/>
              <a:t>legumbres</a:t>
            </a:r>
            <a:r>
              <a:rPr lang="en-US" sz="4000" dirty="0"/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46175" y="4651375"/>
            <a:ext cx="7113588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Los </a:t>
            </a:r>
            <a:r>
              <a:rPr lang="en-US" sz="4000" dirty="0" err="1"/>
              <a:t>legumbres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</a:t>
            </a:r>
            <a:r>
              <a:rPr lang="en-US" sz="4000" dirty="0" err="1"/>
              <a:t>calientes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FF6140-9863-EEF0-517A-169E286CF3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58925" y="709612"/>
            <a:ext cx="605790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tal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</a:t>
            </a:r>
            <a:r>
              <a:rPr lang="en-US" sz="4000" dirty="0" err="1"/>
              <a:t>las</a:t>
            </a:r>
            <a:r>
              <a:rPr lang="en-US" sz="4000" dirty="0"/>
              <a:t> </a:t>
            </a:r>
            <a:r>
              <a:rPr lang="en-US" sz="4000" dirty="0" err="1"/>
              <a:t>frutas</a:t>
            </a:r>
            <a:r>
              <a:rPr lang="en-US" sz="4000" dirty="0"/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62138" y="4651375"/>
            <a:ext cx="5461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Las </a:t>
            </a:r>
            <a:r>
              <a:rPr lang="en-US" sz="4000" dirty="0" err="1"/>
              <a:t>frutas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</a:t>
            </a:r>
            <a:r>
              <a:rPr lang="en-US" sz="4000" dirty="0" err="1"/>
              <a:t>dulces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83BAD4-7393-3153-ADF3-EEA70A7BD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36830" y="5161188"/>
            <a:ext cx="267464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Yo</a:t>
            </a:r>
            <a:r>
              <a:rPr lang="en-US" sz="4400" dirty="0"/>
              <a:t> </a:t>
            </a:r>
            <a:r>
              <a:rPr lang="en-US" sz="4400" dirty="0" err="1"/>
              <a:t>prefiero</a:t>
            </a:r>
            <a:endParaRPr lang="en-US" sz="4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452D35-6552-E03E-A186-D441BA93F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822" y="764385"/>
            <a:ext cx="7184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prefieres</a:t>
            </a:r>
            <a:r>
              <a:rPr lang="en-US" sz="4000" dirty="0"/>
              <a:t> </a:t>
            </a:r>
            <a:r>
              <a:rPr lang="en-US" sz="4000" dirty="0" err="1"/>
              <a:t>para</a:t>
            </a:r>
            <a:r>
              <a:rPr lang="en-US" sz="4000" dirty="0"/>
              <a:t> el </a:t>
            </a:r>
            <a:r>
              <a:rPr lang="en-US" sz="4000" dirty="0" err="1"/>
              <a:t>desayuno</a:t>
            </a:r>
            <a:r>
              <a:rPr lang="en-US" sz="4000" dirty="0"/>
              <a:t>?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E364B6-757A-B8D8-CEE4-A992A29C5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0458" y="5160097"/>
            <a:ext cx="166301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café</a:t>
            </a:r>
          </a:p>
        </p:txBody>
      </p:sp>
    </p:spTree>
    <p:extLst>
      <p:ext uri="{BB962C8B-B14F-4D97-AF65-F5344CB8AC3E}">
        <p14:creationId xmlns:p14="http://schemas.microsoft.com/office/powerpoint/2010/main" val="288146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130F6E-9C41-2452-4213-132AA86066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14525" y="712787"/>
            <a:ext cx="5345113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tal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la </a:t>
            </a:r>
            <a:r>
              <a:rPr lang="en-US" sz="4000" dirty="0" err="1"/>
              <a:t>sopa</a:t>
            </a:r>
            <a:r>
              <a:rPr lang="en-US" sz="4000" dirty="0"/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89163" y="4651375"/>
            <a:ext cx="4775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La </a:t>
            </a:r>
            <a:r>
              <a:rPr lang="en-US" sz="4000" dirty="0" err="1"/>
              <a:t>sopa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</a:t>
            </a:r>
            <a:r>
              <a:rPr lang="en-US" sz="4000" dirty="0" err="1"/>
              <a:t>salada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B75FD3-A258-8E19-D184-3EF986879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1775" y="712787"/>
            <a:ext cx="617220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tal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las papas?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62113" y="4651375"/>
            <a:ext cx="58610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Las papas </a:t>
            </a:r>
            <a:r>
              <a:rPr lang="en-US" sz="4000" dirty="0" err="1"/>
              <a:t>están</a:t>
            </a:r>
            <a:r>
              <a:rPr lang="en-US" sz="4000" dirty="0"/>
              <a:t> </a:t>
            </a:r>
            <a:r>
              <a:rPr lang="en-US" sz="4000" dirty="0" err="1"/>
              <a:t>saladas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126782-E2B0-8527-A646-C941DA200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963" y="709612"/>
            <a:ext cx="5203825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tal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el </a:t>
            </a:r>
            <a:r>
              <a:rPr lang="en-US" sz="4000" dirty="0" err="1"/>
              <a:t>jugo</a:t>
            </a:r>
            <a:r>
              <a:rPr lang="en-US" sz="4000" dirty="0"/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203450" y="4651375"/>
            <a:ext cx="4746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El </a:t>
            </a:r>
            <a:r>
              <a:rPr lang="en-US" sz="4000" dirty="0" err="1"/>
              <a:t>jugo</a:t>
            </a:r>
            <a:r>
              <a:rPr lang="en-US" sz="4000" dirty="0"/>
              <a:t> </a:t>
            </a:r>
            <a:r>
              <a:rPr lang="en-US" sz="4000" dirty="0" err="1"/>
              <a:t>está</a:t>
            </a:r>
            <a:r>
              <a:rPr lang="en-US" sz="4000" dirty="0"/>
              <a:t> </a:t>
            </a:r>
            <a:r>
              <a:rPr lang="en-US" sz="4000" dirty="0" err="1"/>
              <a:t>amargo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217ACC-D69A-7009-A51F-1F01E7E2B3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58925" y="709612"/>
            <a:ext cx="605790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tal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las </a:t>
            </a:r>
            <a:r>
              <a:rPr lang="en-US" sz="4000" dirty="0" err="1"/>
              <a:t>frutas</a:t>
            </a:r>
            <a:r>
              <a:rPr lang="en-US" sz="4000" dirty="0"/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44650" y="4651375"/>
            <a:ext cx="5972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dirty="0"/>
              <a:t>Las </a:t>
            </a:r>
            <a:r>
              <a:rPr lang="en-US" sz="4000" dirty="0" err="1"/>
              <a:t>frutas</a:t>
            </a:r>
            <a:r>
              <a:rPr lang="en-US" sz="4000" dirty="0"/>
              <a:t> </a:t>
            </a:r>
            <a:r>
              <a:rPr lang="en-US" sz="4000" dirty="0" err="1"/>
              <a:t>están</a:t>
            </a:r>
            <a:r>
              <a:rPr lang="en-US" sz="4000" dirty="0"/>
              <a:t> </a:t>
            </a:r>
            <a:r>
              <a:rPr lang="en-US" sz="4000" dirty="0" err="1"/>
              <a:t>amargas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6E9A66F-D5A2-A983-ED40-2308D1452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4678" y="4806458"/>
            <a:ext cx="267464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Yo</a:t>
            </a:r>
            <a:r>
              <a:rPr lang="en-US" sz="4400" dirty="0"/>
              <a:t> </a:t>
            </a:r>
            <a:r>
              <a:rPr lang="en-US" sz="4400" dirty="0" err="1"/>
              <a:t>prefiero</a:t>
            </a:r>
            <a:endParaRPr lang="en-US" sz="44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29210" y="5507753"/>
            <a:ext cx="26304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con </a:t>
            </a:r>
            <a:r>
              <a:rPr lang="en-US" sz="4400" dirty="0" err="1"/>
              <a:t>azúcar</a:t>
            </a:r>
            <a:endParaRPr lang="en-US" sz="4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DAA12B-83BD-0016-83BE-1150A06FC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822" y="764385"/>
            <a:ext cx="7184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prefieres</a:t>
            </a:r>
            <a:r>
              <a:rPr lang="en-US" sz="4000" dirty="0"/>
              <a:t> </a:t>
            </a:r>
            <a:r>
              <a:rPr lang="en-US" sz="4000" dirty="0" err="1"/>
              <a:t>para</a:t>
            </a:r>
            <a:r>
              <a:rPr lang="en-US" sz="4000" dirty="0"/>
              <a:t> el </a:t>
            </a:r>
            <a:r>
              <a:rPr lang="en-US" sz="4000" dirty="0" err="1"/>
              <a:t>desayuno</a:t>
            </a:r>
            <a:r>
              <a:rPr lang="en-US" sz="4000" dirty="0"/>
              <a:t>?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ED8E96-3960-6C01-8DA2-5FCD9C4F0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4372" y="5508000"/>
            <a:ext cx="118686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</a:t>
            </a:r>
            <a:r>
              <a:rPr lang="en-US" sz="4400" dirty="0" err="1"/>
              <a:t>té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7593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FC9F35E-68CD-AFEE-E74D-99AE2D7BC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4678" y="4636041"/>
            <a:ext cx="267464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Yo</a:t>
            </a:r>
            <a:r>
              <a:rPr lang="en-US" sz="4400" dirty="0"/>
              <a:t> </a:t>
            </a:r>
            <a:r>
              <a:rPr lang="en-US" sz="4400" dirty="0" err="1"/>
              <a:t>prefiero</a:t>
            </a:r>
            <a:endParaRPr lang="en-US" sz="44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397908" y="5410771"/>
            <a:ext cx="40100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con </a:t>
            </a:r>
            <a:r>
              <a:rPr lang="en-US" sz="4400" dirty="0" err="1"/>
              <a:t>mantequilla</a:t>
            </a:r>
            <a:endParaRPr lang="en-US" sz="4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42FEB1-8422-6833-1FA3-19916596F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822" y="764385"/>
            <a:ext cx="7184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prefieres</a:t>
            </a:r>
            <a:r>
              <a:rPr lang="en-US" sz="4000" dirty="0"/>
              <a:t> </a:t>
            </a:r>
            <a:r>
              <a:rPr lang="en-US" sz="4000" dirty="0" err="1"/>
              <a:t>para</a:t>
            </a:r>
            <a:r>
              <a:rPr lang="en-US" sz="4000" dirty="0"/>
              <a:t> el </a:t>
            </a:r>
            <a:r>
              <a:rPr lang="en-US" sz="4000" dirty="0" err="1"/>
              <a:t>desayuno</a:t>
            </a:r>
            <a:r>
              <a:rPr lang="en-US" sz="4000" dirty="0"/>
              <a:t>?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7B6096-47A3-D781-6148-647164DF9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4906" y="5407245"/>
            <a:ext cx="358835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pan tostado</a:t>
            </a:r>
          </a:p>
        </p:txBody>
      </p:sp>
    </p:spTree>
    <p:extLst>
      <p:ext uri="{BB962C8B-B14F-4D97-AF65-F5344CB8AC3E}">
        <p14:creationId xmlns:p14="http://schemas.microsoft.com/office/powerpoint/2010/main" val="271023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B4CF1C-C0DC-8316-F131-D6EA375EE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4678" y="4800600"/>
            <a:ext cx="267464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Yo</a:t>
            </a:r>
            <a:r>
              <a:rPr lang="en-US" sz="4400" dirty="0"/>
              <a:t> </a:t>
            </a:r>
            <a:r>
              <a:rPr lang="en-US" sz="4400" dirty="0" err="1"/>
              <a:t>prefiero</a:t>
            </a:r>
            <a:endParaRPr lang="en-US" sz="44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10900" y="5450220"/>
            <a:ext cx="2957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de </a:t>
            </a:r>
            <a:r>
              <a:rPr lang="en-US" sz="4400" dirty="0" err="1"/>
              <a:t>manzana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C04C3F01-8A1C-360D-7F96-92B3AED65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822" y="764385"/>
            <a:ext cx="7184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prefieres</a:t>
            </a:r>
            <a:r>
              <a:rPr lang="en-US" sz="4000" dirty="0"/>
              <a:t> </a:t>
            </a:r>
            <a:r>
              <a:rPr lang="en-US" sz="4000" dirty="0" err="1"/>
              <a:t>para</a:t>
            </a:r>
            <a:r>
              <a:rPr lang="en-US" sz="4000" dirty="0"/>
              <a:t> el </a:t>
            </a:r>
            <a:r>
              <a:rPr lang="en-US" sz="4000" dirty="0" err="1"/>
              <a:t>desayuno</a:t>
            </a:r>
            <a:r>
              <a:rPr lang="en-US" sz="4000" dirty="0"/>
              <a:t>?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F72A19-9C60-B1C2-F4AA-51CC12A56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6506" y="5450468"/>
            <a:ext cx="171489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jugo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39AFFA-2C77-CF08-8E7E-2E6B94736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"/>
            <a:ext cx="9144000" cy="685482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4678" y="4800600"/>
            <a:ext cx="267464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Yo</a:t>
            </a:r>
            <a:r>
              <a:rPr lang="en-US" sz="4400" dirty="0"/>
              <a:t> </a:t>
            </a:r>
            <a:r>
              <a:rPr lang="en-US" sz="4400" dirty="0" err="1"/>
              <a:t>prefiero</a:t>
            </a:r>
            <a:endParaRPr lang="en-US" sz="44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10900" y="5450220"/>
            <a:ext cx="261610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/>
              <a:t>de </a:t>
            </a:r>
            <a:r>
              <a:rPr lang="en-US" sz="4400" dirty="0" err="1"/>
              <a:t>naranja</a:t>
            </a:r>
            <a:endParaRPr lang="en-US" sz="4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C04C3F01-8A1C-360D-7F96-92B3AED65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822" y="764385"/>
            <a:ext cx="7184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000" dirty="0"/>
              <a:t>¿</a:t>
            </a:r>
            <a:r>
              <a:rPr lang="en-US" sz="4000" dirty="0" err="1"/>
              <a:t>Qué</a:t>
            </a:r>
            <a:r>
              <a:rPr lang="en-US" sz="4000" dirty="0"/>
              <a:t> </a:t>
            </a:r>
            <a:r>
              <a:rPr lang="en-US" sz="4000" dirty="0" err="1"/>
              <a:t>prefieres</a:t>
            </a:r>
            <a:r>
              <a:rPr lang="en-US" sz="4000" dirty="0"/>
              <a:t> </a:t>
            </a:r>
            <a:r>
              <a:rPr lang="en-US" sz="4000" dirty="0" err="1"/>
              <a:t>para</a:t>
            </a:r>
            <a:r>
              <a:rPr lang="en-US" sz="4000" dirty="0"/>
              <a:t> el </a:t>
            </a:r>
            <a:r>
              <a:rPr lang="en-US" sz="4000" dirty="0" err="1"/>
              <a:t>desayuno</a:t>
            </a:r>
            <a:r>
              <a:rPr lang="en-US" sz="4000" dirty="0"/>
              <a:t>?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F72A19-9C60-B1C2-F4AA-51CC12A56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6506" y="5450468"/>
            <a:ext cx="171489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4400" dirty="0" err="1"/>
              <a:t>el</a:t>
            </a:r>
            <a:r>
              <a:rPr lang="en-US" sz="4400" dirty="0"/>
              <a:t> jugo</a:t>
            </a:r>
          </a:p>
        </p:txBody>
      </p:sp>
    </p:spTree>
    <p:extLst>
      <p:ext uri="{BB962C8B-B14F-4D97-AF65-F5344CB8AC3E}">
        <p14:creationId xmlns:p14="http://schemas.microsoft.com/office/powerpoint/2010/main" val="251747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454545"/>
      </a:dk2>
      <a:lt2>
        <a:srgbClr val="DADADA"/>
      </a:lt2>
      <a:accent1>
        <a:srgbClr val="14AE93"/>
      </a:accent1>
      <a:accent2>
        <a:srgbClr val="C2D91A"/>
      </a:accent2>
      <a:accent3>
        <a:srgbClr val="E73478"/>
      </a:accent3>
      <a:accent4>
        <a:srgbClr val="147DD9"/>
      </a:accent4>
      <a:accent5>
        <a:srgbClr val="8C0969"/>
      </a:accent5>
      <a:accent6>
        <a:srgbClr val="480E74"/>
      </a:accent6>
      <a:hlink>
        <a:srgbClr val="14AE93"/>
      </a:hlink>
      <a:folHlink>
        <a:srgbClr val="E7347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643</Words>
  <Application>Microsoft Macintosh PowerPoint</Application>
  <PresentationFormat>On-screen Show (4:3)</PresentationFormat>
  <Paragraphs>155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7" baseType="lpstr">
      <vt:lpstr>Arial</vt:lpstr>
      <vt:lpstr>Calibri</vt:lpstr>
      <vt:lpstr>Century Gothic</vt:lpstr>
      <vt:lpstr>Office Theme</vt:lpstr>
      <vt:lpstr>Spanish Food Vocab Review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Desayuno</dc:title>
  <dc:creator>Jessica Hall</dc:creator>
  <cp:lastModifiedBy>Jessica Hall</cp:lastModifiedBy>
  <cp:revision>57</cp:revision>
  <dcterms:created xsi:type="dcterms:W3CDTF">2012-09-30T17:43:15Z</dcterms:created>
  <dcterms:modified xsi:type="dcterms:W3CDTF">2024-03-23T00:55:56Z</dcterms:modified>
</cp:coreProperties>
</file>